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8CC84C7-191F-4593-8226-5E491698B531}">
          <p14:sldIdLst>
            <p14:sldId id="314"/>
          </p14:sldIdLst>
        </p14:section>
        <p14:section name="Раздел без заголовка" id="{698AC591-5DDC-4DD7-98A1-D2D6209C987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4598"/>
    <a:srgbClr val="3140F6"/>
    <a:srgbClr val="00CC00"/>
    <a:srgbClr val="422AF6"/>
    <a:srgbClr val="4340AC"/>
    <a:srgbClr val="98CDFE"/>
    <a:srgbClr val="E09AFC"/>
    <a:srgbClr val="A1C1FB"/>
    <a:srgbClr val="6FA0F9"/>
    <a:srgbClr val="8FD4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2" autoAdjust="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25892-6223-4CDA-8CB9-905F5583EDF6}" type="datetimeFigureOut">
              <a:rPr lang="ru-RU" smtClean="0"/>
              <a:t>06.06.2023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139FD-3D0F-411C-A098-D821E293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400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D81D5-9EC0-401A-B65D-35E6E09602B1}" type="datetimeFigureOut">
              <a:rPr lang="ru-RU" smtClean="0"/>
              <a:t>06.06.2023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DBA3B-593F-4E9D-B372-B34DC88C6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6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BA3B-593F-4E9D-B372-B34DC88C663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93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C673-1762-4CEC-B027-A2138ADC60E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92C07-AA22-4A31-8B06-A318302A43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3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C8F18-A9D9-4104-B220-0E6F26BDF5B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B276-50AD-4E53-BEE5-A30B6CBB0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3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7DD1D-1447-4BAA-A3E7-9EA79D05B7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45AB0-6E13-4564-8F8C-CCE95AC7608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0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delanounas.ru/images/img/cdn.endata.cx/data_teams_flags_632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404813"/>
            <a:ext cx="24003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 txBox="1">
            <a:spLocks noGrp="1"/>
          </p:cNvSpPr>
          <p:nvPr>
            <p:ph type="subTitle" idx="4294967295"/>
          </p:nvPr>
        </p:nvSpPr>
        <p:spPr>
          <a:xfrm>
            <a:off x="1727205" y="4653134"/>
            <a:ext cx="8737604" cy="533396"/>
          </a:xfrm>
        </p:spPr>
        <p:txBody>
          <a:bodyPr anchorCtr="1"/>
          <a:lstStyle>
            <a:lvl1pPr marL="0" indent="0" algn="ctr">
              <a:buNone/>
              <a:defRPr sz="1800" b="1"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455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AF8D-2F61-4747-8116-5175810502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2CB3-3C5A-49CF-BFE3-37568D97B4F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53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7512C-3F33-4E36-BC63-B6CBD904333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1F6A8-DF11-4732-BFD1-9DCC899275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9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0861-3A5E-4C7E-BA3D-DE55872383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23A63-517A-4721-BCC6-22EAEB92512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1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31FE6-4871-4403-BAC8-39EDDEFE7B4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6354C-8419-447F-A995-FB4254B4694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02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D721C-8068-47CE-A8C4-DCE1F04F51D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7A63-6B31-4F00-A4D3-6999685EB7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35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7B9E3-491D-43FD-9979-FB3BB9FCBB3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CD056-C8F1-4EC8-90C7-C3920FB549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9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9CC09-5B3B-4021-80AF-E8E303D64D9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35591-2D60-4AF3-8804-2A2B9466CEE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4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540E-FB15-4851-9B39-CE317B26978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FE07-7FA4-49A0-AFDC-8BEBA2DBB9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0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0B1129-C371-4266-86F2-4205338A49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BFFC01-C23B-4AA3-92CB-76E327FFAE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48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269702" y="357507"/>
            <a:ext cx="9922298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sz="2800" dirty="0" smtClean="0"/>
              <a:t>ПОЯСНЕНИЯ ПО РАЗДЕЛАМ ФОРМЫ ЗАЯВКИ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200360"/>
              </p:ext>
            </p:extLst>
          </p:nvPr>
        </p:nvGraphicFramePr>
        <p:xfrm>
          <a:off x="136732" y="1137159"/>
          <a:ext cx="11947020" cy="571656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98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74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01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038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Наименование муниципального образования</a:t>
                      </a:r>
                      <a:endParaRPr lang="ru-RU" sz="900" dirty="0" smtClean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lvl="0" indent="-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Указывается н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аименование муниципального образования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Свердловской области, на территории которого реализована практика, претендующая на включение во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второй сборник электронной библиотеки лучших практик работы некоммерческого сектора в Свердловской области</a:t>
                      </a:r>
                      <a:endParaRPr lang="ru-RU" sz="900" dirty="0" smtClean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Наименование некоммерческой организации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Указывается согласно учредительным документам полное и краткое (при наличии) наименование организации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3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Название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Указывается название практики, реализованной на территории соответствующего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муниципального образования, расположенного на территории Свердловской области (например, «Десант добрых дел», областной конкурс детского творчества «Созвездие», «Диспетчерские центры связи для граждан с нарушением слуха»)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9637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Тематическое направление 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4475" algn="r"/>
                        </a:tabLst>
                      </a:pPr>
                      <a:r>
                        <a:rPr lang="ru-RU" sz="900" b="1" dirty="0">
                          <a:effectLst/>
                          <a:latin typeface="Century Gothic" panose="020B0502020202020204" pitchFamily="34" charset="0"/>
                        </a:rPr>
                        <a:t>Указывается одно из следующих направлений: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поддержка семьи, материнства, отцовства и детства;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социальная поддержка детей, инвалидов;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образование и наука;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военно-патриотическое воспитание молодежи;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охрана здоровья граждан, популяризация здорового образа жизни;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развитие культуры и искусства;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охрана окружающей среды.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4475" algn="r"/>
                        </a:tabLst>
                      </a:pPr>
                      <a:r>
                        <a:rPr lang="ru-RU" sz="900" b="1" dirty="0">
                          <a:effectLst/>
                          <a:latin typeface="Century Gothic" panose="020B0502020202020204" pitchFamily="34" charset="0"/>
                        </a:rPr>
                        <a:t>Либо указывается иное направление</a:t>
                      </a:r>
                      <a:endParaRPr lang="ru-RU" sz="900" b="1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03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Целевая аудитория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  <a:ea typeface="+mn-ea"/>
                        </a:rPr>
                        <a:t>Указываются особенности аудитории (например, дети с ограниченными возможностями здоровья; пенсионеры; женщины, воспитывающие детей в возрасте до 3-х лет и так далее)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96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Количество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900" baseline="0" dirty="0" err="1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благополучателей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Указывается количество представителей целевой аудитории, охваченных практикой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36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Задачи 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Описание задач, которые решаются в результате внедрения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практики. Их соответствие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целям и задачам СЭР муниципального образования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85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Описание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Описание сути, механизма запуска и реализации практики, описание решаемой проблемы, механизм реализации (описание конкретных задач, мероприятий, сроков, участников, например, описание основных процессов и видов работ), партнеров 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93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Сроки реализации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От идеи до запуска (в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месяцах, годах), </a:t>
                      </a: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указывается год старта 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03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Результаты практики 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Например, указывается количество </a:t>
                      </a:r>
                      <a:r>
                        <a:rPr lang="ru-RU" sz="900" dirty="0" err="1">
                          <a:effectLst/>
                          <a:latin typeface="Century Gothic" panose="020B0502020202020204" pitchFamily="34" charset="0"/>
                        </a:rPr>
                        <a:t>благополучателей</a:t>
                      </a: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, мероприятий, издание сборников, разработка обучающих программ, повышение качества социальных услуг и другие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843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Стоимость реализации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Указываются (в рублях): 1) бюджетные средства, полученные в виде субсидий или грантов (наименование ИОГВ СО и ОМСУ, предоставившего субсидию или грант); 2) средства Фонда президентских грантов; 3) средства из иных источников (наименование источника); 4) пожертвования юридических или физических лиц; 5) собственные средства НКО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03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География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Указывается место реализации практики, включая перечень субъектов Российской Федерации, муниципальных образований, в которых она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реализована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78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13.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Команда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Ф.И.О. полностью, место работы (с указанием должности и подразделения/организации), телефон рабочий /мобильный, адрес электронной почты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843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14.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Информационные ресурсы практики 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При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наличии указываются: а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дрес </a:t>
                      </a: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официальной страницы практики в сети Интернет и/или ссылки на страницы практики в социальных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сетях,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наличие опубликованных фото- и видеоматериалов, инструменты при создании </a:t>
                      </a:r>
                      <a:r>
                        <a:rPr lang="ru-RU" sz="900" baseline="0" dirty="0" err="1" smtClean="0">
                          <a:effectLst/>
                          <a:latin typeface="Century Gothic" panose="020B0502020202020204" pitchFamily="34" charset="0"/>
                        </a:rPr>
                        <a:t>контентов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, способы привлечения целевой аудитории к проекту.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164828"/>
      </p:ext>
    </p:extLst>
  </p:cSld>
  <p:clrMapOvr>
    <a:masterClrMapping/>
  </p:clrMapOvr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3627</TotalTime>
  <Words>337</Words>
  <Application>Microsoft Office PowerPoint</Application>
  <PresentationFormat>Широкоэкранный</PresentationFormat>
  <Paragraphs>53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3_Тема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Якерсберг Анна Андреевна</dc:creator>
  <cp:lastModifiedBy>КривулецИС</cp:lastModifiedBy>
  <cp:revision>389</cp:revision>
  <cp:lastPrinted>2023-05-31T10:54:58Z</cp:lastPrinted>
  <dcterms:created xsi:type="dcterms:W3CDTF">2019-12-28T09:50:38Z</dcterms:created>
  <dcterms:modified xsi:type="dcterms:W3CDTF">2023-06-06T10:32:17Z</dcterms:modified>
</cp:coreProperties>
</file>